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BFB17FC-C82C-4732-8CED-D454A879B233}"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BFB17FC-C82C-4732-8CED-D454A879B233}"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CA408B3-20FA-4CA3-BA43-AEE7FF78A0BF}" type="datetimeFigureOut">
              <a:rPr lang="en-US" smtClean="0"/>
              <a:t>6/4/2012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FB17FC-C82C-4732-8CED-D454A879B233}"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CA408B3-20FA-4CA3-BA43-AEE7FF78A0BF}" type="datetimeFigureOut">
              <a:rPr lang="en-US" smtClean="0"/>
              <a:t>6/4/2012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BFB17FC-C82C-4732-8CED-D454A879B233}"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Ancient </a:t>
            </a:r>
            <a:r>
              <a:rPr lang="en-US" dirty="0"/>
              <a:t>W</a:t>
            </a:r>
            <a:r>
              <a:rPr lang="en-US" dirty="0" smtClean="0"/>
              <a:t>orld</a:t>
            </a:r>
            <a:endParaRPr lang="en-US" dirty="0"/>
          </a:p>
        </p:txBody>
      </p:sp>
      <p:sp>
        <p:nvSpPr>
          <p:cNvPr id="3" name="Subtitle 2"/>
          <p:cNvSpPr>
            <a:spLocks noGrp="1"/>
          </p:cNvSpPr>
          <p:nvPr>
            <p:ph type="subTitle" idx="1"/>
          </p:nvPr>
        </p:nvSpPr>
        <p:spPr/>
        <p:txBody>
          <a:bodyPr/>
          <a:lstStyle/>
          <a:p>
            <a:r>
              <a:rPr lang="en-US" dirty="0" smtClean="0"/>
              <a:t>Yanni Delvalle</a:t>
            </a:r>
          </a:p>
          <a:p>
            <a:r>
              <a:rPr lang="en-US" dirty="0" smtClean="0"/>
              <a:t>3-28-12</a:t>
            </a:r>
            <a:endParaRPr lang="en-US" dirty="0"/>
          </a:p>
        </p:txBody>
      </p:sp>
    </p:spTree>
    <p:extLst>
      <p:ext uri="{BB962C8B-B14F-4D97-AF65-F5344CB8AC3E}">
        <p14:creationId xmlns:p14="http://schemas.microsoft.com/office/powerpoint/2010/main" val="2509786768"/>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pic>
        <p:nvPicPr>
          <p:cNvPr id="1026" name="Picture 2" descr="C:\Users\DELVALLEI\AppData\Local\Microsoft\Windows\Temporary Internet Files\Content.IE5\0O1SFC9X\MP900341719[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3657600" cy="26090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DELVALLEI\AppData\Local\Microsoft\Windows\Temporary Internet Files\Content.IE5\GBHYT0QP\MP90040381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3148" y="5562600"/>
            <a:ext cx="1713381" cy="11418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DELVALLEI\AppData\Local\Microsoft\Windows\Temporary Internet Files\Content.IE5\0O1SFC9X\MP90040244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5598" y="1448069"/>
            <a:ext cx="1960147" cy="1960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498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inVertic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137160" indent="0">
              <a:buNone/>
            </a:pPr>
            <a:r>
              <a:rPr lang="en-US" dirty="0" smtClean="0"/>
              <a:t>This slid is going to be about the achievements of man kind. And how we came to be to today. From hunters and gathers to the Rome's and beyond. </a:t>
            </a:r>
            <a:endParaRPr lang="en-US" dirty="0"/>
          </a:p>
        </p:txBody>
      </p:sp>
    </p:spTree>
    <p:extLst>
      <p:ext uri="{BB962C8B-B14F-4D97-AF65-F5344CB8AC3E}">
        <p14:creationId xmlns:p14="http://schemas.microsoft.com/office/powerpoint/2010/main" val="4016164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Ice Age</a:t>
            </a:r>
            <a:endParaRPr lang="en-US" dirty="0"/>
          </a:p>
        </p:txBody>
      </p:sp>
      <p:sp>
        <p:nvSpPr>
          <p:cNvPr id="20" name="Text Placeholder 19"/>
          <p:cNvSpPr>
            <a:spLocks noGrp="1"/>
          </p:cNvSpPr>
          <p:nvPr>
            <p:ph type="body" idx="2"/>
          </p:nvPr>
        </p:nvSpPr>
        <p:spPr/>
        <p:txBody>
          <a:bodyPr/>
          <a:lstStyle/>
          <a:p>
            <a:endParaRPr lang="en-US" dirty="0"/>
          </a:p>
        </p:txBody>
      </p:sp>
      <p:sp>
        <p:nvSpPr>
          <p:cNvPr id="3" name="Content Placeholder 2"/>
          <p:cNvSpPr>
            <a:spLocks noGrp="1"/>
          </p:cNvSpPr>
          <p:nvPr>
            <p:ph sz="half" idx="1"/>
          </p:nvPr>
        </p:nvSpPr>
        <p:spPr/>
        <p:txBody>
          <a:bodyPr/>
          <a:lstStyle/>
          <a:p>
            <a:pPr marL="137160" indent="0">
              <a:buNone/>
            </a:pPr>
            <a:r>
              <a:rPr lang="en-US" dirty="0" smtClean="0"/>
              <a:t>Dering the ice age glaciers from north and south poles covered the earth and on the way covering the planet they scraped on the surface. Also on the way retreading back to the poles they did the same. During the thousands of years animals had to learn to live in the cold.</a:t>
            </a:r>
            <a:endParaRPr lang="en-US" dirty="0"/>
          </a:p>
        </p:txBody>
      </p:sp>
      <p:pic>
        <p:nvPicPr>
          <p:cNvPr id="1026" name="Picture 2" descr="C:\Users\DELVALLEI\AppData\Local\Microsoft\Windows\Temporary Internet Files\Content.IE5\DVDO10YP\MP9004388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133600"/>
            <a:ext cx="3075635"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DELVALLEI\AppData\Local\Microsoft\Windows\Temporary Internet Files\Content.IE5\3MAN5YTZ\MP90041405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4114383"/>
            <a:ext cx="3886200" cy="2589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870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Early Man</a:t>
            </a:r>
            <a:endParaRPr lang="en-US" dirty="0"/>
          </a:p>
        </p:txBody>
      </p:sp>
      <p:sp>
        <p:nvSpPr>
          <p:cNvPr id="3" name="Text Placeholder 2"/>
          <p:cNvSpPr>
            <a:spLocks noGrp="1"/>
          </p:cNvSpPr>
          <p:nvPr>
            <p:ph type="body" idx="2"/>
          </p:nvPr>
        </p:nvSpPr>
        <p:spPr/>
        <p:txBody>
          <a:bodyPr/>
          <a:lstStyle/>
          <a:p>
            <a:endParaRPr lang="en-US" dirty="0"/>
          </a:p>
        </p:txBody>
      </p:sp>
      <p:sp>
        <p:nvSpPr>
          <p:cNvPr id="2" name="Content Placeholder 1"/>
          <p:cNvSpPr>
            <a:spLocks noGrp="1"/>
          </p:cNvSpPr>
          <p:nvPr>
            <p:ph sz="half" idx="1"/>
          </p:nvPr>
        </p:nvSpPr>
        <p:spPr/>
        <p:txBody>
          <a:bodyPr/>
          <a:lstStyle/>
          <a:p>
            <a:pPr marL="137160" indent="0">
              <a:buNone/>
            </a:pPr>
            <a:r>
              <a:rPr lang="en-US" dirty="0" smtClean="0"/>
              <a:t>Early man most likely started in Africa. Because scientists found  spear points in the ground. And found cave paintings of the animals they hunted.</a:t>
            </a:r>
            <a:endParaRPr lang="en-US" dirty="0"/>
          </a:p>
        </p:txBody>
      </p:sp>
      <p:pic>
        <p:nvPicPr>
          <p:cNvPr id="2050" name="Picture 2" descr="C:\Users\DELVALLEI\AppData\Local\Microsoft\Windows\Temporary Internet Files\Content.IE5\VJX8RNFC\MP90039974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683327"/>
            <a:ext cx="2793331" cy="4187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306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Early Farmers</a:t>
            </a:r>
            <a:endParaRPr lang="en-US" dirty="0"/>
          </a:p>
        </p:txBody>
      </p:sp>
      <p:sp>
        <p:nvSpPr>
          <p:cNvPr id="6" name="Text Placeholder 5"/>
          <p:cNvSpPr>
            <a:spLocks noGrp="1"/>
          </p:cNvSpPr>
          <p:nvPr>
            <p:ph type="body" idx="2"/>
          </p:nvPr>
        </p:nvSpPr>
        <p:spPr/>
        <p:txBody>
          <a:bodyPr/>
          <a:lstStyle/>
          <a:p>
            <a:endParaRPr lang="en-US" dirty="0"/>
          </a:p>
        </p:txBody>
      </p:sp>
      <p:sp>
        <p:nvSpPr>
          <p:cNvPr id="5" name="Content Placeholder 4"/>
          <p:cNvSpPr>
            <a:spLocks noGrp="1"/>
          </p:cNvSpPr>
          <p:nvPr>
            <p:ph sz="half" idx="1"/>
          </p:nvPr>
        </p:nvSpPr>
        <p:spPr/>
        <p:txBody>
          <a:bodyPr/>
          <a:lstStyle/>
          <a:p>
            <a:pPr marL="0" indent="0">
              <a:buNone/>
            </a:pPr>
            <a:r>
              <a:rPr lang="en-US" dirty="0" smtClean="0"/>
              <a:t>Before farming people were hunters and gathers. Some could adapt plant. As years want on they discovered the plow to tern offer the soil.  </a:t>
            </a:r>
            <a:endParaRPr lang="en-US" dirty="0"/>
          </a:p>
        </p:txBody>
      </p:sp>
      <p:pic>
        <p:nvPicPr>
          <p:cNvPr id="3075" name="Picture 3" descr="C:\Users\DELVALLEI\AppData\Local\Microsoft\Windows\Temporary Internet Files\Content.IE5\7UUCXOA7\MP90040076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564" y="2357628"/>
            <a:ext cx="3901440" cy="25999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0177004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3075"/>
                                        </p:tgtEl>
                                      </p:cBhvr>
                                    </p:animEffect>
                                    <p:anim calcmode="lin" valueType="num">
                                      <p:cBhvr>
                                        <p:cTn id="7" dur="2000"/>
                                        <p:tgtEl>
                                          <p:spTgt spid="307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075"/>
                                        </p:tgtEl>
                                        <p:attrNameLst>
                                          <p:attrName>ppt_h</p:attrName>
                                        </p:attrNameLst>
                                      </p:cBhvr>
                                      <p:tavLst>
                                        <p:tav tm="0">
                                          <p:val>
                                            <p:strVal val="ppt_h"/>
                                          </p:val>
                                        </p:tav>
                                        <p:tav tm="100000">
                                          <p:val>
                                            <p:strVal val="ppt_h"/>
                                          </p:val>
                                        </p:tav>
                                      </p:tavLst>
                                    </p:anim>
                                    <p:set>
                                      <p:cBhvr>
                                        <p:cTn id="9" dur="1" fill="hold">
                                          <p:stCondLst>
                                            <p:cond delay="1999"/>
                                          </p:stCondLst>
                                        </p:cTn>
                                        <p:tgtEl>
                                          <p:spTgt spid="30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Mesopotamia</a:t>
            </a:r>
            <a:endParaRPr lang="en-US" dirty="0"/>
          </a:p>
        </p:txBody>
      </p:sp>
      <p:sp>
        <p:nvSpPr>
          <p:cNvPr id="6" name="Text Placeholder 5"/>
          <p:cNvSpPr>
            <a:spLocks noGrp="1"/>
          </p:cNvSpPr>
          <p:nvPr>
            <p:ph type="body" idx="2"/>
          </p:nvPr>
        </p:nvSpPr>
        <p:spPr/>
        <p:txBody>
          <a:bodyPr/>
          <a:lstStyle/>
          <a:p>
            <a:endParaRPr lang="en-US" dirty="0"/>
          </a:p>
        </p:txBody>
      </p:sp>
      <p:sp>
        <p:nvSpPr>
          <p:cNvPr id="5" name="Content Placeholder 4"/>
          <p:cNvSpPr>
            <a:spLocks noGrp="1"/>
          </p:cNvSpPr>
          <p:nvPr>
            <p:ph sz="half" idx="1"/>
          </p:nvPr>
        </p:nvSpPr>
        <p:spPr/>
        <p:txBody>
          <a:bodyPr/>
          <a:lstStyle/>
          <a:p>
            <a:pPr marL="0" indent="0">
              <a:buNone/>
            </a:pPr>
            <a:r>
              <a:rPr lang="en-US" dirty="0" smtClean="0"/>
              <a:t>When the Mesopotamia was at its peck they were discovering new ways to plant and farm. They were the people that discovered the plow. They used it to tern over the land.</a:t>
            </a:r>
            <a:endParaRPr lang="en-US" dirty="0"/>
          </a:p>
        </p:txBody>
      </p:sp>
      <p:pic>
        <p:nvPicPr>
          <p:cNvPr id="2050" name="Picture 2" descr="C:\Users\DELVALLEI\AppData\Local\Microsoft\Windows\Temporary Internet Files\Content.IE5\DVDO10YP\MP90044221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505200"/>
            <a:ext cx="4038600" cy="267658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DELVALLEI\AppData\Local\Microsoft\Windows\Temporary Internet Files\Content.IE5\PNH9O4QL\MP90040074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2786090"/>
            <a:ext cx="2209800" cy="147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103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051"/>
                                        </p:tgtEl>
                                        <p:attrNameLst>
                                          <p:attrName>r</p:attrName>
                                        </p:attrNameLst>
                                      </p:cBhvr>
                                    </p:animRot>
                                    <p:animRot by="-240000">
                                      <p:cBhvr>
                                        <p:cTn id="7" dur="200" fill="hold">
                                          <p:stCondLst>
                                            <p:cond delay="200"/>
                                          </p:stCondLst>
                                        </p:cTn>
                                        <p:tgtEl>
                                          <p:spTgt spid="2051"/>
                                        </p:tgtEl>
                                        <p:attrNameLst>
                                          <p:attrName>r</p:attrName>
                                        </p:attrNameLst>
                                      </p:cBhvr>
                                    </p:animRot>
                                    <p:animRot by="240000">
                                      <p:cBhvr>
                                        <p:cTn id="8" dur="200" fill="hold">
                                          <p:stCondLst>
                                            <p:cond delay="400"/>
                                          </p:stCondLst>
                                        </p:cTn>
                                        <p:tgtEl>
                                          <p:spTgt spid="2051"/>
                                        </p:tgtEl>
                                        <p:attrNameLst>
                                          <p:attrName>r</p:attrName>
                                        </p:attrNameLst>
                                      </p:cBhvr>
                                    </p:animRot>
                                    <p:animRot by="-240000">
                                      <p:cBhvr>
                                        <p:cTn id="9" dur="200" fill="hold">
                                          <p:stCondLst>
                                            <p:cond delay="600"/>
                                          </p:stCondLst>
                                        </p:cTn>
                                        <p:tgtEl>
                                          <p:spTgt spid="2051"/>
                                        </p:tgtEl>
                                        <p:attrNameLst>
                                          <p:attrName>r</p:attrName>
                                        </p:attrNameLst>
                                      </p:cBhvr>
                                    </p:animRot>
                                    <p:animRot by="120000">
                                      <p:cBhvr>
                                        <p:cTn id="10" dur="200" fill="hold">
                                          <p:stCondLst>
                                            <p:cond delay="800"/>
                                          </p:stCondLst>
                                        </p:cTn>
                                        <p:tgtEl>
                                          <p:spTgt spid="205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500" tmFilter="0, 0; .2, .5; .8, .5; 1, 0"/>
                                        <p:tgtEl>
                                          <p:spTgt spid="2050"/>
                                        </p:tgtEl>
                                      </p:cBhvr>
                                    </p:animEffect>
                                    <p:animScale>
                                      <p:cBhvr>
                                        <p:cTn id="15" dur="2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Egypt</a:t>
            </a:r>
            <a:endParaRPr lang="en-US" dirty="0"/>
          </a:p>
        </p:txBody>
      </p:sp>
      <p:sp>
        <p:nvSpPr>
          <p:cNvPr id="6" name="Text Placeholder 5"/>
          <p:cNvSpPr>
            <a:spLocks noGrp="1"/>
          </p:cNvSpPr>
          <p:nvPr>
            <p:ph type="body" idx="2"/>
          </p:nvPr>
        </p:nvSpPr>
        <p:spPr/>
        <p:txBody>
          <a:bodyPr/>
          <a:lstStyle/>
          <a:p>
            <a:endParaRPr lang="en-US" dirty="0"/>
          </a:p>
        </p:txBody>
      </p:sp>
      <p:sp>
        <p:nvSpPr>
          <p:cNvPr id="5" name="Content Placeholder 4"/>
          <p:cNvSpPr>
            <a:spLocks noGrp="1"/>
          </p:cNvSpPr>
          <p:nvPr>
            <p:ph sz="half" idx="1"/>
          </p:nvPr>
        </p:nvSpPr>
        <p:spPr/>
        <p:txBody>
          <a:bodyPr>
            <a:normAutofit/>
          </a:bodyPr>
          <a:lstStyle/>
          <a:p>
            <a:pPr marL="0" indent="0">
              <a:buNone/>
            </a:pPr>
            <a:r>
              <a:rPr lang="en-US" dirty="0" smtClean="0"/>
              <a:t>Egypt was one of the greatest empires in history. That mate that they need more food and water for there people and for there offerings to the gods. So they made irrigation was for there crops and farmed on the side of the Nile River and trade on it. And they built dames to control the flooding of the river. </a:t>
            </a:r>
            <a:endParaRPr lang="en-US" dirty="0"/>
          </a:p>
        </p:txBody>
      </p:sp>
      <p:pic>
        <p:nvPicPr>
          <p:cNvPr id="3074" name="Picture 2" descr="C:\Users\DELVALLEI\AppData\Local\Microsoft\Windows\Temporary Internet Files\Content.IE5\BR8HCS6C\MP90040079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600200"/>
            <a:ext cx="333375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DELVALLEI\AppData\Local\Microsoft\Windows\Temporary Internet Files\Content.IE5\7UUCXOA7\MP90040078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4496916"/>
            <a:ext cx="1524000" cy="2284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554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Greece</a:t>
            </a:r>
            <a:endParaRPr lang="en-US" dirty="0"/>
          </a:p>
        </p:txBody>
      </p:sp>
      <p:sp>
        <p:nvSpPr>
          <p:cNvPr id="6" name="Text Placeholder 5"/>
          <p:cNvSpPr>
            <a:spLocks noGrp="1"/>
          </p:cNvSpPr>
          <p:nvPr>
            <p:ph type="body" idx="2"/>
          </p:nvPr>
        </p:nvSpPr>
        <p:spPr/>
        <p:txBody>
          <a:bodyPr/>
          <a:lstStyle/>
          <a:p>
            <a:endParaRPr lang="en-US" dirty="0"/>
          </a:p>
        </p:txBody>
      </p:sp>
      <p:sp>
        <p:nvSpPr>
          <p:cNvPr id="5" name="Content Placeholder 4"/>
          <p:cNvSpPr>
            <a:spLocks noGrp="1"/>
          </p:cNvSpPr>
          <p:nvPr>
            <p:ph sz="half" idx="1"/>
          </p:nvPr>
        </p:nvSpPr>
        <p:spPr/>
        <p:txBody>
          <a:bodyPr/>
          <a:lstStyle/>
          <a:p>
            <a:pPr marL="0" indent="0">
              <a:buNone/>
            </a:pPr>
            <a:r>
              <a:rPr lang="en-US" dirty="0" smtClean="0"/>
              <a:t>Greece as many mountains. The mountains were so big that they keep Greece from uniting. Only 20 percent of the Greek soil is good for planting. Greece's land is pore and rocky. And there is not much flat land. </a:t>
            </a:r>
            <a:endParaRPr lang="en-US" dirty="0"/>
          </a:p>
        </p:txBody>
      </p:sp>
      <p:pic>
        <p:nvPicPr>
          <p:cNvPr id="4098" name="Picture 2" descr="C:\Users\DELVALLEI\AppData\Local\Microsoft\Windows\Temporary Internet Files\Content.IE5\DVDO10YP\MP90042797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3104257"/>
            <a:ext cx="4343400" cy="326094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DELVALLEI\AppData\Local\Microsoft\Windows\Temporary Internet Files\Content.IE5\DVDO10YP\MP90040385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6386" y="381000"/>
            <a:ext cx="1382804" cy="207319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DELVALLEI\AppData\Local\Microsoft\Windows\Temporary Internet Files\Content.IE5\BR8HCS6C\MP90040376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5115" y="3104257"/>
            <a:ext cx="2081784" cy="3121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1267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Rome</a:t>
            </a:r>
            <a:endParaRPr lang="en-US" dirty="0"/>
          </a:p>
        </p:txBody>
      </p:sp>
      <p:sp>
        <p:nvSpPr>
          <p:cNvPr id="6" name="Text Placeholder 5"/>
          <p:cNvSpPr>
            <a:spLocks noGrp="1"/>
          </p:cNvSpPr>
          <p:nvPr>
            <p:ph type="body" idx="2"/>
          </p:nvPr>
        </p:nvSpPr>
        <p:spPr/>
        <p:txBody>
          <a:bodyPr/>
          <a:lstStyle/>
          <a:p>
            <a:endParaRPr lang="en-US"/>
          </a:p>
        </p:txBody>
      </p:sp>
      <p:sp>
        <p:nvSpPr>
          <p:cNvPr id="5" name="Content Placeholder 4"/>
          <p:cNvSpPr>
            <a:spLocks noGrp="1"/>
          </p:cNvSpPr>
          <p:nvPr>
            <p:ph sz="half" idx="1"/>
          </p:nvPr>
        </p:nvSpPr>
        <p:spPr/>
        <p:txBody>
          <a:bodyPr/>
          <a:lstStyle/>
          <a:p>
            <a:pPr marL="0" indent="0">
              <a:buNone/>
            </a:pPr>
            <a:r>
              <a:rPr lang="en-US" dirty="0" smtClean="0"/>
              <a:t>The early Latins were famers. They raised goats, cattle, sheep, and pigs. They also grew wheat, olives, grapes, and many other crops. </a:t>
            </a:r>
            <a:endParaRPr lang="en-US" dirty="0"/>
          </a:p>
        </p:txBody>
      </p:sp>
      <p:pic>
        <p:nvPicPr>
          <p:cNvPr id="5122" name="Picture 2" descr="C:\Users\DELVALLEI\AppData\Local\Microsoft\Windows\Temporary Internet Files\Content.IE5\PNH9O4QL\MP90040275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2667000"/>
            <a:ext cx="3901440" cy="259994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DELVALLEI\AppData\Local\Microsoft\Windows\Temporary Internet Files\Content.IE5\7UUCXOA7\MP90042528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2209800"/>
            <a:ext cx="2210916" cy="3314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5645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225</TotalTime>
  <Words>333</Words>
  <Application>Microsoft Office PowerPoint</Application>
  <PresentationFormat>On-screen Show (4:3)</PresentationFormat>
  <Paragraphs>20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Ancient World</vt:lpstr>
      <vt:lpstr>Introduction</vt:lpstr>
      <vt:lpstr>The Ice Age</vt:lpstr>
      <vt:lpstr>Early Man</vt:lpstr>
      <vt:lpstr>Early Farmers</vt:lpstr>
      <vt:lpstr>Mesopotamia</vt:lpstr>
      <vt:lpstr>Egypt</vt:lpstr>
      <vt:lpstr>Greece</vt:lpstr>
      <vt:lpstr>Rome</vt:lpstr>
      <vt:lpstr>End</vt:lpstr>
    </vt:vector>
  </TitlesOfParts>
  <Company>Hamilton Township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DELVALLEI</dc:creator>
  <cp:lastModifiedBy>DELVALLEI</cp:lastModifiedBy>
  <cp:revision>12</cp:revision>
  <dcterms:created xsi:type="dcterms:W3CDTF">2012-03-28T12:36:48Z</dcterms:created>
  <dcterms:modified xsi:type="dcterms:W3CDTF">2012-06-04T11:34:06Z</dcterms:modified>
</cp:coreProperties>
</file>